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73" r:id="rId7"/>
    <p:sldId id="276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77" r:id="rId16"/>
    <p:sldId id="260" r:id="rId17"/>
    <p:sldId id="274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6" autoAdjust="0"/>
    <p:restoredTop sz="94660"/>
  </p:normalViewPr>
  <p:slideViewPr>
    <p:cSldViewPr snapToGrid="0">
      <p:cViewPr varScale="1">
        <p:scale>
          <a:sx n="93" d="100"/>
          <a:sy n="93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189C-098E-4A6D-AC49-74EA6DB24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A9CF0-06B2-4C49-8CDD-D9D7D3FAC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5E6C7-E967-427B-9243-07D74989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A9F7D-5A5F-4C34-9524-C2B46524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A79EF-2B55-4498-A087-07782CC0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8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CE14-7624-43AA-AF6C-43EDC73D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2F3DE-B61B-4E30-88D4-F3599BC0C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D95FD-0BD2-43CE-9860-8FDF7059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CE352-4724-4A23-B9A8-B855903B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7853-FBBF-4AC8-B8E9-983CF4BB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E3FF1-FCC1-4F5A-AC41-89B118A3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CCAA-5928-4098-9EC5-D1CC3F4F8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D07D2-865A-4057-AC33-61369E61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8B930-D0C9-4BFA-99B4-3B95B973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14FB2-D872-42B4-AE4C-1E82254F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8AB1-19EB-41DE-98B9-7F7F6FD5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7C37-332B-4EF1-8600-4552A4D5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FF47C-D8AD-4D05-8EA4-412C974E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5A97-03BF-47F0-9876-AF2FE16D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53185-DB2D-4DDD-A957-17622E44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788D-BB6C-4FE9-9908-7E1F0EF1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66A89-E989-4618-9421-775A23FA8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F9CB-0FCC-4CA2-8F2A-88480B8C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2B21-7F53-4458-BB92-57044EB4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5CB67-C8F6-4672-915E-00C3E64B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A859-6AC9-427F-9446-32A405BA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E1BB-D5C8-4510-B18F-9809F1FE7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68A20-C6DE-4E27-B074-CD220F5C2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25848-99D7-48CD-A796-B0952BDE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9BAD7-0F16-486E-AF1D-BE52ED96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E5FBD-3F4B-40AB-98FB-D0DEDA2A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F32A-5586-4D5C-8917-54A83EDBF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B1490-C816-4DA5-B551-5357BE140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A9B99-6581-4D2F-A840-4187A2653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7BD4D-B375-4B0E-BE59-41F7ED3D8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6B4B8-9522-4904-BE68-EC4C25628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2DA8D-FFFA-456B-A47B-45D27B19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0863F-7E57-4407-B606-07D92B1A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9C659-CD3D-4346-95B5-B852BC82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8248-EAF2-49AF-8A6F-CA692368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77DB-86F8-4380-94E3-941A7F79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F5966-1C21-4B5F-9307-F7F6081D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3E208-A85C-44D1-89CC-CBFA20E7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6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9AA7-2717-458E-9076-DC1F7A6B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45380-5DDE-433B-8B1B-8A526E86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70EC-773E-48CD-8463-7DAA4901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291-CB17-421B-A202-4BED5C2C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0A15-413D-4E11-B829-F277D335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8E560-6AC3-43A2-A4E5-D840483C5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CC1DE-55B9-43E8-B1A9-76542445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57F96-C83D-4647-842D-C0B610D9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2C14A-12E5-4E75-9914-706BC4A9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B136-9E86-4E5D-BD80-C65D50FB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DB95D-D547-4510-8A2F-D6AAEE434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3FF75-5D5A-4FE3-9879-99BAA0BCA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E48EC-07AF-4A59-8755-EF44A19D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EC166-426F-4F80-A559-68C56DF5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BBF19-3D1F-4DBD-9278-690B59D9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3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0EE9C-7B61-4701-885D-A0783C45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48FA-BAFD-437D-9023-F231E47E1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1EB0-8731-4E34-80C7-BE586B21E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79FEB-C099-470C-BF36-701CB93FB43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03940-7E24-4D83-8E6C-D97A3EFD6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305F0-FFE2-4E70-B3F7-F7059E532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68846-8FDC-468C-B974-7BA6415E4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3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arduino.cc/software/ide-v2/tutorials/getting-started/ide-v2-downloading-and-install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sparkfun.com/tutorials/how-to-install-ch340-drivers/all#windows-710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ilabs.com/developers/usb-to-uart-bridge-vcp-driver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E7147-F024-419D-8A7D-77ADD2C2F1B7}"/>
              </a:ext>
            </a:extLst>
          </p:cNvPr>
          <p:cNvSpPr/>
          <p:nvPr/>
        </p:nvSpPr>
        <p:spPr>
          <a:xfrm>
            <a:off x="4330840" y="703385"/>
            <a:ext cx="3547068" cy="81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Instalación del entorno de trabajo (IDE) en nuestra Computadora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72C654-6DF2-4F0D-B260-CF0B308D9F33}"/>
              </a:ext>
            </a:extLst>
          </p:cNvPr>
          <p:cNvCxnSpPr>
            <a:cxnSpLocks/>
          </p:cNvCxnSpPr>
          <p:nvPr/>
        </p:nvCxnSpPr>
        <p:spPr>
          <a:xfrm>
            <a:off x="6075903" y="1546599"/>
            <a:ext cx="0" cy="703385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9EF3881-80AB-4C2D-9DC7-EA760364627D}"/>
              </a:ext>
            </a:extLst>
          </p:cNvPr>
          <p:cNvSpPr/>
          <p:nvPr/>
        </p:nvSpPr>
        <p:spPr>
          <a:xfrm>
            <a:off x="3173797" y="794243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DDBFD3-D1AB-4083-920D-308C03919BFE}"/>
              </a:ext>
            </a:extLst>
          </p:cNvPr>
          <p:cNvSpPr/>
          <p:nvPr/>
        </p:nvSpPr>
        <p:spPr>
          <a:xfrm>
            <a:off x="4330840" y="2220686"/>
            <a:ext cx="3547067" cy="81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 e instalación de librerías para nuestro 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67A07-D1D0-47B0-BC97-63A94AAC7114}"/>
              </a:ext>
            </a:extLst>
          </p:cNvPr>
          <p:cNvSpPr/>
          <p:nvPr/>
        </p:nvSpPr>
        <p:spPr>
          <a:xfrm>
            <a:off x="3173797" y="2249984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B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29157-45F8-43BB-A0A9-A0680A468C1B}"/>
              </a:ext>
            </a:extLst>
          </p:cNvPr>
          <p:cNvCxnSpPr>
            <a:cxnSpLocks/>
          </p:cNvCxnSpPr>
          <p:nvPr/>
        </p:nvCxnSpPr>
        <p:spPr>
          <a:xfrm>
            <a:off x="6075903" y="3034602"/>
            <a:ext cx="0" cy="703385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8A4D-AD26-41EA-A0A3-83A4ED44F69E}"/>
              </a:ext>
            </a:extLst>
          </p:cNvPr>
          <p:cNvSpPr/>
          <p:nvPr/>
        </p:nvSpPr>
        <p:spPr>
          <a:xfrm>
            <a:off x="4330840" y="3737987"/>
            <a:ext cx="3466677" cy="81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Le indicamos al IDE que modelo de hardware vamos a usar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312BC6-BA03-4795-9B4A-B6B1AAEF56B6}"/>
              </a:ext>
            </a:extLst>
          </p:cNvPr>
          <p:cNvSpPr/>
          <p:nvPr/>
        </p:nvSpPr>
        <p:spPr>
          <a:xfrm>
            <a:off x="3173797" y="3767285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3F7D29-4177-4E97-AED2-5E210E0E0280}"/>
              </a:ext>
            </a:extLst>
          </p:cNvPr>
          <p:cNvCxnSpPr>
            <a:cxnSpLocks/>
          </p:cNvCxnSpPr>
          <p:nvPr/>
        </p:nvCxnSpPr>
        <p:spPr>
          <a:xfrm>
            <a:off x="6045757" y="4551903"/>
            <a:ext cx="0" cy="703385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C0AD18A-D7BE-4E63-B6EC-4F0AD2B00155}"/>
              </a:ext>
            </a:extLst>
          </p:cNvPr>
          <p:cNvSpPr/>
          <p:nvPr/>
        </p:nvSpPr>
        <p:spPr>
          <a:xfrm>
            <a:off x="4330840" y="5255288"/>
            <a:ext cx="3466677" cy="81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Instalación del driver USB que vamos a utilizar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37867B-4463-4305-9220-EF6C0C1EE93F}"/>
              </a:ext>
            </a:extLst>
          </p:cNvPr>
          <p:cNvSpPr/>
          <p:nvPr/>
        </p:nvSpPr>
        <p:spPr>
          <a:xfrm>
            <a:off x="3173797" y="5284586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D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F128A3-5A74-4E10-BA4F-01BAA5E5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9" y="754247"/>
            <a:ext cx="952395" cy="712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879471-A8CD-4AC7-893E-979E0F5F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571" y="2008519"/>
            <a:ext cx="1276350" cy="1238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CD7DC5-BBBD-4886-B304-7BC054CAF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762" y="3611232"/>
            <a:ext cx="1228159" cy="11061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85D84C-72F3-4FC6-9B6B-768E74AD2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9083246" y="4935432"/>
            <a:ext cx="648278" cy="14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8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6DF163-8F8A-4DA2-9BE1-A01FDF168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472" y="461830"/>
            <a:ext cx="11559384" cy="1125810"/>
          </a:xfrm>
        </p:spPr>
        <p:txBody>
          <a:bodyPr>
            <a:normAutofit/>
          </a:bodyPr>
          <a:lstStyle/>
          <a:p>
            <a:pPr algn="l"/>
            <a:r>
              <a:rPr lang="es-ES" sz="1800" b="1" dirty="0"/>
              <a:t>D - El siguiente paso es indicarle al entorno de Arduino que versión de firmware y modelo de  procesador vamos a usar.</a:t>
            </a:r>
            <a:r>
              <a:rPr lang="es-ES" sz="1800" dirty="0"/>
              <a:t> </a:t>
            </a:r>
          </a:p>
          <a:p>
            <a:pPr algn="l"/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1C47-BA6F-194B-9D8A-C8B888410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2" y="1024735"/>
            <a:ext cx="8229600" cy="4762500"/>
          </a:xfrm>
          <a:prstGeom prst="rect">
            <a:avLst/>
          </a:prstGeom>
        </p:spPr>
      </p:pic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9109A0C2-66C9-4C30-9647-278F39DC7572}"/>
              </a:ext>
            </a:extLst>
          </p:cNvPr>
          <p:cNvSpPr/>
          <p:nvPr/>
        </p:nvSpPr>
        <p:spPr>
          <a:xfrm>
            <a:off x="9374077" y="1250212"/>
            <a:ext cx="1897130" cy="1055243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 Finalizar debe quedar así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FF1921-7DA5-2E3A-52EF-5653F5D2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305455"/>
            <a:ext cx="35814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3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9EF3881-80AB-4C2D-9DC7-EA760364627D}"/>
              </a:ext>
            </a:extLst>
          </p:cNvPr>
          <p:cNvSpPr/>
          <p:nvPr/>
        </p:nvSpPr>
        <p:spPr>
          <a:xfrm>
            <a:off x="979008" y="704881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3F7D29-4177-4E97-AED2-5E210E0E0280}"/>
              </a:ext>
            </a:extLst>
          </p:cNvPr>
          <p:cNvCxnSpPr>
            <a:cxnSpLocks/>
          </p:cNvCxnSpPr>
          <p:nvPr/>
        </p:nvCxnSpPr>
        <p:spPr>
          <a:xfrm>
            <a:off x="2936329" y="4993016"/>
            <a:ext cx="854621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FE762C7-0AAF-45DC-8FF2-E7C85642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04214"/>
            <a:ext cx="2853125" cy="2377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ED8D68-C23F-4828-A63B-7091CED373B1}"/>
              </a:ext>
            </a:extLst>
          </p:cNvPr>
          <p:cNvSpPr txBox="1"/>
          <p:nvPr/>
        </p:nvSpPr>
        <p:spPr>
          <a:xfrm>
            <a:off x="3536404" y="157695"/>
            <a:ext cx="617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Detección del Puerto de comunicaciones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DB7E0-18F1-49F8-BACB-C27ADDA5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44" y="1324268"/>
            <a:ext cx="5962650" cy="866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E5E40A-3BEE-4761-9282-8FDFF2C5E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374666"/>
            <a:ext cx="4991833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9220FA-651F-4BC2-B270-5922816231DA}"/>
              </a:ext>
            </a:extLst>
          </p:cNvPr>
          <p:cNvSpPr txBox="1"/>
          <p:nvPr/>
        </p:nvSpPr>
        <p:spPr>
          <a:xfrm>
            <a:off x="1853458" y="786026"/>
            <a:ext cx="99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Sin conectar nada al puerto USB seleccionamos  del menú del IDE </a:t>
            </a:r>
            <a:r>
              <a:rPr lang="es-ES" b="1" dirty="0"/>
              <a:t>Herramientas   -&gt;  Puerto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4C775B-717C-4D7E-8176-01B10EC1E29C}"/>
              </a:ext>
            </a:extLst>
          </p:cNvPr>
          <p:cNvSpPr/>
          <p:nvPr/>
        </p:nvSpPr>
        <p:spPr>
          <a:xfrm>
            <a:off x="979008" y="2962184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79081-0C16-4F8C-AE86-B8F9508F8BC4}"/>
              </a:ext>
            </a:extLst>
          </p:cNvPr>
          <p:cNvSpPr txBox="1"/>
          <p:nvPr/>
        </p:nvSpPr>
        <p:spPr>
          <a:xfrm>
            <a:off x="2105026" y="2816619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Conectar la placa D1 mini a un puerto USB de nuestra Computadora. Repetir el comando:  </a:t>
            </a:r>
            <a:r>
              <a:rPr lang="es-ES" b="1" dirty="0"/>
              <a:t>Herramientas   -&gt;  Puerto.</a:t>
            </a:r>
          </a:p>
          <a:p>
            <a:r>
              <a:rPr lang="es-ES" dirty="0"/>
              <a:t>Ahora debe aparecer un puerto nuevo distinto al anterior. </a:t>
            </a:r>
            <a:r>
              <a:rPr lang="es-ES" b="1" dirty="0"/>
              <a:t>Seleccionarlo</a:t>
            </a:r>
            <a:r>
              <a:rPr lang="es-ES" dirty="0"/>
              <a:t>. </a:t>
            </a:r>
            <a:endParaRPr lang="en-US" dirty="0"/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25464F5F-DF8C-4D30-B654-9EB6C1630A25}"/>
              </a:ext>
            </a:extLst>
          </p:cNvPr>
          <p:cNvSpPr/>
          <p:nvPr/>
        </p:nvSpPr>
        <p:spPr>
          <a:xfrm rot="10800000" flipV="1">
            <a:off x="9267213" y="1706246"/>
            <a:ext cx="1393166" cy="383235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Puerto(s)  por defecto </a:t>
            </a:r>
            <a:endParaRPr lang="en-US" sz="1200" dirty="0"/>
          </a:p>
        </p:txBody>
      </p:sp>
      <p:sp>
        <p:nvSpPr>
          <p:cNvPr id="29" name="Callout: Right Arrow 28">
            <a:extLst>
              <a:ext uri="{FF2B5EF4-FFF2-40B4-BE49-F238E27FC236}">
                <a16:creationId xmlns:a16="http://schemas.microsoft.com/office/drawing/2014/main" id="{81E4273D-A285-4809-BA3F-6FA51757C5B1}"/>
              </a:ext>
            </a:extLst>
          </p:cNvPr>
          <p:cNvSpPr/>
          <p:nvPr/>
        </p:nvSpPr>
        <p:spPr>
          <a:xfrm rot="10800000" flipV="1">
            <a:off x="8655794" y="4619332"/>
            <a:ext cx="2101827" cy="9144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Puerto asignado por nuestra computadora a  la placa NodeMCU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27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9EF3881-80AB-4C2D-9DC7-EA760364627D}"/>
              </a:ext>
            </a:extLst>
          </p:cNvPr>
          <p:cNvSpPr/>
          <p:nvPr/>
        </p:nvSpPr>
        <p:spPr>
          <a:xfrm>
            <a:off x="979008" y="704881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D8D68-C23F-4828-A63B-7091CED373B1}"/>
              </a:ext>
            </a:extLst>
          </p:cNvPr>
          <p:cNvSpPr txBox="1"/>
          <p:nvPr/>
        </p:nvSpPr>
        <p:spPr>
          <a:xfrm>
            <a:off x="3536404" y="157695"/>
            <a:ext cx="617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Mi primer Programa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9220FA-651F-4BC2-B270-5922816231DA}"/>
              </a:ext>
            </a:extLst>
          </p:cNvPr>
          <p:cNvSpPr txBox="1"/>
          <p:nvPr/>
        </p:nvSpPr>
        <p:spPr>
          <a:xfrm>
            <a:off x="1853458" y="786026"/>
            <a:ext cx="99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seleccionar un ejemplo ya hecho. Del menú del IDE hacemos </a:t>
            </a:r>
            <a:r>
              <a:rPr lang="es-ES" b="1" dirty="0"/>
              <a:t>File -&gt; </a:t>
            </a:r>
            <a:r>
              <a:rPr lang="es-ES" b="1" dirty="0" err="1"/>
              <a:t>Examples</a:t>
            </a:r>
            <a:r>
              <a:rPr lang="es-ES" b="1" dirty="0"/>
              <a:t>  -&gt;  </a:t>
            </a:r>
            <a:r>
              <a:rPr lang="es-ES" b="1" dirty="0" err="1"/>
              <a:t>Basics</a:t>
            </a:r>
            <a:r>
              <a:rPr lang="es-ES" b="1" dirty="0"/>
              <a:t> -&gt; </a:t>
            </a:r>
            <a:r>
              <a:rPr lang="es-ES" b="1" dirty="0" err="1"/>
              <a:t>Blink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0C71F-E8AC-41FA-B9C3-3E804870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62" y="1414357"/>
            <a:ext cx="4094038" cy="2147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404F7-3AB6-E4A7-38BD-F2F506D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73" y="2410196"/>
            <a:ext cx="3863452" cy="3319869"/>
          </a:xfrm>
          <a:prstGeom prst="rect">
            <a:avLst/>
          </a:prstGeom>
        </p:spPr>
      </p:pic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3FD89162-A180-EEB7-658B-AF26B3791F33}"/>
              </a:ext>
            </a:extLst>
          </p:cNvPr>
          <p:cNvSpPr/>
          <p:nvPr/>
        </p:nvSpPr>
        <p:spPr>
          <a:xfrm>
            <a:off x="8292908" y="1414357"/>
            <a:ext cx="1897130" cy="1055243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 Finalizar debe quedar así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67B57F-2A84-92B5-CF1A-9D621DD24692}"/>
              </a:ext>
            </a:extLst>
          </p:cNvPr>
          <p:cNvSpPr/>
          <p:nvPr/>
        </p:nvSpPr>
        <p:spPr>
          <a:xfrm>
            <a:off x="6426200" y="2933700"/>
            <a:ext cx="7747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9EF3881-80AB-4C2D-9DC7-EA760364627D}"/>
              </a:ext>
            </a:extLst>
          </p:cNvPr>
          <p:cNvSpPr/>
          <p:nvPr/>
        </p:nvSpPr>
        <p:spPr>
          <a:xfrm>
            <a:off x="979008" y="704881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D8D68-C23F-4828-A63B-7091CED373B1}"/>
              </a:ext>
            </a:extLst>
          </p:cNvPr>
          <p:cNvSpPr txBox="1"/>
          <p:nvPr/>
        </p:nvSpPr>
        <p:spPr>
          <a:xfrm>
            <a:off x="3536404" y="157695"/>
            <a:ext cx="617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Mi primer Programa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9220FA-651F-4BC2-B270-5922816231DA}"/>
              </a:ext>
            </a:extLst>
          </p:cNvPr>
          <p:cNvSpPr txBox="1"/>
          <p:nvPr/>
        </p:nvSpPr>
        <p:spPr>
          <a:xfrm>
            <a:off x="1853458" y="786026"/>
            <a:ext cx="99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vamos a compilar (pasar a código maquina) nuestro programa presionando </a:t>
            </a:r>
            <a:endParaRPr lang="en-US" dirty="0"/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3FD89162-A180-EEB7-658B-AF26B3791F33}"/>
              </a:ext>
            </a:extLst>
          </p:cNvPr>
          <p:cNvSpPr/>
          <p:nvPr/>
        </p:nvSpPr>
        <p:spPr>
          <a:xfrm>
            <a:off x="4480560" y="3892119"/>
            <a:ext cx="1897130" cy="1055243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 Finalizar debe quedar así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3003A-49D8-ED37-DCF1-392A04D7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81" y="742092"/>
            <a:ext cx="3429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BD21A-D334-0073-5DC4-690099B90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093" y="1941978"/>
            <a:ext cx="3241357" cy="16911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04579E-8982-6FC9-0DCD-DDEB5787CDAC}"/>
              </a:ext>
            </a:extLst>
          </p:cNvPr>
          <p:cNvSpPr/>
          <p:nvPr/>
        </p:nvSpPr>
        <p:spPr>
          <a:xfrm>
            <a:off x="3899093" y="2304288"/>
            <a:ext cx="581467" cy="640080"/>
          </a:xfrm>
          <a:prstGeom prst="rect">
            <a:avLst/>
          </a:prstGeom>
          <a:noFill/>
          <a:ln w="920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175E55-A38A-74CC-AD46-9BD11FD5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" y="5284801"/>
            <a:ext cx="11082528" cy="9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5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9EF3881-80AB-4C2D-9DC7-EA760364627D}"/>
              </a:ext>
            </a:extLst>
          </p:cNvPr>
          <p:cNvSpPr/>
          <p:nvPr/>
        </p:nvSpPr>
        <p:spPr>
          <a:xfrm>
            <a:off x="979008" y="704881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D8D68-C23F-4828-A63B-7091CED373B1}"/>
              </a:ext>
            </a:extLst>
          </p:cNvPr>
          <p:cNvSpPr txBox="1"/>
          <p:nvPr/>
        </p:nvSpPr>
        <p:spPr>
          <a:xfrm>
            <a:off x="3536404" y="157695"/>
            <a:ext cx="617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Mi primer Programa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9220FA-651F-4BC2-B270-5922816231DA}"/>
              </a:ext>
            </a:extLst>
          </p:cNvPr>
          <p:cNvSpPr txBox="1"/>
          <p:nvPr/>
        </p:nvSpPr>
        <p:spPr>
          <a:xfrm>
            <a:off x="1853458" y="786026"/>
            <a:ext cx="99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vamos a “subir”  nuestro programa a la placa presionando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BD21A-D334-0073-5DC4-690099B9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57" y="1746177"/>
            <a:ext cx="3241357" cy="16911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04579E-8982-6FC9-0DCD-DDEB5787CDAC}"/>
              </a:ext>
            </a:extLst>
          </p:cNvPr>
          <p:cNvSpPr/>
          <p:nvPr/>
        </p:nvSpPr>
        <p:spPr>
          <a:xfrm>
            <a:off x="1227170" y="2155020"/>
            <a:ext cx="581467" cy="640080"/>
          </a:xfrm>
          <a:prstGeom prst="rect">
            <a:avLst/>
          </a:prstGeom>
          <a:noFill/>
          <a:ln w="920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004A3-BD7E-0591-AC88-C6AEB801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614" y="776882"/>
            <a:ext cx="342900" cy="361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A2B242-4AE1-162C-7B93-2D53D361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021" y="1347087"/>
            <a:ext cx="911957" cy="801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8B6A0D-607E-D4A9-DA30-5F7A0E2AC748}"/>
              </a:ext>
            </a:extLst>
          </p:cNvPr>
          <p:cNvSpPr txBox="1"/>
          <p:nvPr/>
        </p:nvSpPr>
        <p:spPr>
          <a:xfrm>
            <a:off x="6739487" y="1424666"/>
            <a:ext cx="528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Antes de hacer esto recomendamos verificar una vez mas  que el puerto de comunicaciones sea el correcto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4C1B45-B75F-281E-1434-35BCB2F94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391" y="2270376"/>
            <a:ext cx="6480052" cy="4508829"/>
          </a:xfrm>
          <a:prstGeom prst="rect">
            <a:avLst/>
          </a:prstGeom>
        </p:spPr>
      </p:pic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BA8689F5-F39F-A2F0-1548-B14BBF182EDB}"/>
              </a:ext>
            </a:extLst>
          </p:cNvPr>
          <p:cNvSpPr/>
          <p:nvPr/>
        </p:nvSpPr>
        <p:spPr>
          <a:xfrm>
            <a:off x="979008" y="3846163"/>
            <a:ext cx="3241356" cy="2591253"/>
          </a:xfrm>
          <a:prstGeom prst="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Durante el proceso veremos estos mensajes  y al  Finalizar deberemos ver el LED en la placa titilando a un ritmo de 1seg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8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B385-8E4F-3033-E018-75FD8BAF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3043E-2609-BFAA-ECA0-505F8BD5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78" y="1318259"/>
            <a:ext cx="5017093" cy="5017093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DFF86AA-9F9E-7802-1ED2-97083BFD3DA5}"/>
              </a:ext>
            </a:extLst>
          </p:cNvPr>
          <p:cNvSpPr txBox="1">
            <a:spLocks/>
          </p:cNvSpPr>
          <p:nvPr/>
        </p:nvSpPr>
        <p:spPr>
          <a:xfrm>
            <a:off x="4619624" y="5883397"/>
            <a:ext cx="3422649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LOLIN </a:t>
            </a:r>
            <a:r>
              <a:rPr lang="en-US" dirty="0"/>
              <a:t>Board</a:t>
            </a:r>
            <a:r>
              <a:rPr lang="es-ES" dirty="0"/>
              <a:t> USB chip </a:t>
            </a:r>
            <a:r>
              <a:rPr lang="es-ES" dirty="0">
                <a:solidFill>
                  <a:srgbClr val="C00000"/>
                </a:solidFill>
              </a:rPr>
              <a:t>CH340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DD10D55-ADA3-274D-75EC-C9DE2C023EE7}"/>
              </a:ext>
            </a:extLst>
          </p:cNvPr>
          <p:cNvSpPr txBox="1">
            <a:spLocks/>
          </p:cNvSpPr>
          <p:nvPr/>
        </p:nvSpPr>
        <p:spPr>
          <a:xfrm>
            <a:off x="2619529" y="2374090"/>
            <a:ext cx="1853810" cy="404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 LED_BUILTIN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989C40-E444-A4BF-3693-9A1E78683D0F}"/>
              </a:ext>
            </a:extLst>
          </p:cNvPr>
          <p:cNvCxnSpPr>
            <a:cxnSpLocks/>
          </p:cNvCxnSpPr>
          <p:nvPr/>
        </p:nvCxnSpPr>
        <p:spPr>
          <a:xfrm>
            <a:off x="4555378" y="2528727"/>
            <a:ext cx="28756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87BDF6-AC44-75C7-13CD-F7F1DA902477}"/>
              </a:ext>
            </a:extLst>
          </p:cNvPr>
          <p:cNvSpPr/>
          <p:nvPr/>
        </p:nvSpPr>
        <p:spPr>
          <a:xfrm rot="5400000">
            <a:off x="7631455" y="2186173"/>
            <a:ext cx="287105" cy="66294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73DCB322-736A-9C40-EDD4-7226396CC5C8}"/>
              </a:ext>
            </a:extLst>
          </p:cNvPr>
          <p:cNvSpPr txBox="1">
            <a:spLocks/>
          </p:cNvSpPr>
          <p:nvPr/>
        </p:nvSpPr>
        <p:spPr>
          <a:xfrm>
            <a:off x="1316989" y="871538"/>
            <a:ext cx="10332720" cy="510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Leds disponibles en la placa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7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E6E03AC-E7BA-0B86-AB03-77F4A6923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22" y="1464802"/>
            <a:ext cx="7972425" cy="482917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76DF163-8F8A-4DA2-9BE1-A01FDF168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3407" y="644181"/>
            <a:ext cx="10332720" cy="510930"/>
          </a:xfrm>
        </p:spPr>
        <p:txBody>
          <a:bodyPr>
            <a:normAutofit/>
          </a:bodyPr>
          <a:lstStyle/>
          <a:p>
            <a:r>
              <a:rPr lang="es-ES" b="1" dirty="0"/>
              <a:t>Leds disponibles en la placa</a:t>
            </a:r>
          </a:p>
          <a:p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059E83-A0D6-4164-8F61-35E0EED05F0F}"/>
              </a:ext>
            </a:extLst>
          </p:cNvPr>
          <p:cNvSpPr txBox="1">
            <a:spLocks/>
          </p:cNvSpPr>
          <p:nvPr/>
        </p:nvSpPr>
        <p:spPr>
          <a:xfrm>
            <a:off x="86821" y="1602888"/>
            <a:ext cx="2548592" cy="99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accent1"/>
                </a:solidFill>
              </a:rPr>
              <a:t>LED – D4  - GPIO2</a:t>
            </a:r>
          </a:p>
          <a:p>
            <a:pPr algn="l"/>
            <a:r>
              <a:rPr lang="en-US" dirty="0">
                <a:solidFill>
                  <a:schemeClr val="accent1"/>
                </a:solidFill>
              </a:rPr>
              <a:t>  (LED_BUILTIN</a:t>
            </a:r>
            <a:r>
              <a:rPr lang="en-US" dirty="0"/>
              <a:t>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93A1A49-FE2E-4CF3-A9C0-52B7ACC4CF05}"/>
              </a:ext>
            </a:extLst>
          </p:cNvPr>
          <p:cNvSpPr txBox="1">
            <a:spLocks/>
          </p:cNvSpPr>
          <p:nvPr/>
        </p:nvSpPr>
        <p:spPr>
          <a:xfrm>
            <a:off x="4142936" y="6183390"/>
            <a:ext cx="3906127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AMICA </a:t>
            </a:r>
            <a:r>
              <a:rPr lang="en-US" dirty="0"/>
              <a:t>Board</a:t>
            </a:r>
            <a:r>
              <a:rPr lang="es-ES" dirty="0"/>
              <a:t> USB chip </a:t>
            </a:r>
            <a:r>
              <a:rPr lang="es-ES" dirty="0">
                <a:solidFill>
                  <a:srgbClr val="C00000"/>
                </a:solidFill>
              </a:rPr>
              <a:t>CP2102 Silabs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A8E903-4A6F-4D46-BE5F-649FFF161340}"/>
              </a:ext>
            </a:extLst>
          </p:cNvPr>
          <p:cNvSpPr/>
          <p:nvPr/>
        </p:nvSpPr>
        <p:spPr>
          <a:xfrm>
            <a:off x="7974980" y="3879390"/>
            <a:ext cx="573346" cy="7342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AE9E59-8F2C-4E82-BCDA-580BEDD92DE0}"/>
              </a:ext>
            </a:extLst>
          </p:cNvPr>
          <p:cNvSpPr/>
          <p:nvPr/>
        </p:nvSpPr>
        <p:spPr>
          <a:xfrm>
            <a:off x="3171910" y="2246582"/>
            <a:ext cx="601345" cy="66294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958C3F-7E07-47D8-AEBA-38DAC909E3A9}"/>
              </a:ext>
            </a:extLst>
          </p:cNvPr>
          <p:cNvCxnSpPr>
            <a:cxnSpLocks/>
          </p:cNvCxnSpPr>
          <p:nvPr/>
        </p:nvCxnSpPr>
        <p:spPr>
          <a:xfrm>
            <a:off x="2310763" y="2099525"/>
            <a:ext cx="861147" cy="4785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47208012-8D48-0260-5D67-17ECFD140FD5}"/>
              </a:ext>
            </a:extLst>
          </p:cNvPr>
          <p:cNvSpPr txBox="1">
            <a:spLocks/>
          </p:cNvSpPr>
          <p:nvPr/>
        </p:nvSpPr>
        <p:spPr>
          <a:xfrm>
            <a:off x="8168909" y="5882818"/>
            <a:ext cx="2641601" cy="797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accent1"/>
                </a:solidFill>
              </a:rPr>
              <a:t>LED – D0  - GPIO16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57083F-16F5-FD2F-0B43-00A75631D80B}"/>
              </a:ext>
            </a:extLst>
          </p:cNvPr>
          <p:cNvCxnSpPr>
            <a:cxnSpLocks/>
          </p:cNvCxnSpPr>
          <p:nvPr/>
        </p:nvCxnSpPr>
        <p:spPr>
          <a:xfrm flipH="1" flipV="1">
            <a:off x="8261653" y="4783867"/>
            <a:ext cx="482297" cy="10989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7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5D059E83-A0D6-4164-8F61-35E0EED05F0F}"/>
              </a:ext>
            </a:extLst>
          </p:cNvPr>
          <p:cNvSpPr txBox="1">
            <a:spLocks/>
          </p:cNvSpPr>
          <p:nvPr/>
        </p:nvSpPr>
        <p:spPr>
          <a:xfrm>
            <a:off x="4619624" y="5883397"/>
            <a:ext cx="3422649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LOLIN </a:t>
            </a:r>
            <a:r>
              <a:rPr lang="en-US" dirty="0"/>
              <a:t>Board</a:t>
            </a:r>
            <a:r>
              <a:rPr lang="es-ES" dirty="0"/>
              <a:t> USB chip </a:t>
            </a:r>
            <a:r>
              <a:rPr lang="es-ES" dirty="0">
                <a:solidFill>
                  <a:srgbClr val="C00000"/>
                </a:solidFill>
              </a:rPr>
              <a:t>CH340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1E16AA-2230-4920-92D1-908CF836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30" y="1627544"/>
            <a:ext cx="7191355" cy="360291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5B23B429-59E2-688F-C8BA-F4EB90054BB0}"/>
              </a:ext>
            </a:extLst>
          </p:cNvPr>
          <p:cNvSpPr txBox="1">
            <a:spLocks/>
          </p:cNvSpPr>
          <p:nvPr/>
        </p:nvSpPr>
        <p:spPr>
          <a:xfrm>
            <a:off x="79285" y="3110756"/>
            <a:ext cx="2548592" cy="99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accent1"/>
                </a:solidFill>
              </a:rPr>
              <a:t>LED – D4  - GPIO2</a:t>
            </a:r>
          </a:p>
          <a:p>
            <a:pPr algn="l"/>
            <a:r>
              <a:rPr lang="en-US" dirty="0">
                <a:solidFill>
                  <a:schemeClr val="accent1"/>
                </a:solidFill>
              </a:rPr>
              <a:t>  (LED_BUILTIN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FC65E8-64F1-CB00-66D6-C0B977D87CB4}"/>
              </a:ext>
            </a:extLst>
          </p:cNvPr>
          <p:cNvCxnSpPr>
            <a:cxnSpLocks/>
          </p:cNvCxnSpPr>
          <p:nvPr/>
        </p:nvCxnSpPr>
        <p:spPr>
          <a:xfrm flipV="1">
            <a:off x="2753025" y="2602708"/>
            <a:ext cx="1076410" cy="5080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F2D6564-AF4F-787D-2D29-C256847B4458}"/>
              </a:ext>
            </a:extLst>
          </p:cNvPr>
          <p:cNvSpPr/>
          <p:nvPr/>
        </p:nvSpPr>
        <p:spPr>
          <a:xfrm>
            <a:off x="4080535" y="2034250"/>
            <a:ext cx="287105" cy="66294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BE3AB1D-D55E-59DD-7B0B-FCCBE0D4E143}"/>
              </a:ext>
            </a:extLst>
          </p:cNvPr>
          <p:cNvSpPr txBox="1">
            <a:spLocks/>
          </p:cNvSpPr>
          <p:nvPr/>
        </p:nvSpPr>
        <p:spPr>
          <a:xfrm>
            <a:off x="1316989" y="871538"/>
            <a:ext cx="10332720" cy="510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Leds disponibles en la placa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9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4BDC-9B36-C4FC-ECC9-3E0F0BAC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2909AE7-B37A-188E-7CA6-793495C85711}"/>
              </a:ext>
            </a:extLst>
          </p:cNvPr>
          <p:cNvSpPr/>
          <p:nvPr/>
        </p:nvSpPr>
        <p:spPr>
          <a:xfrm>
            <a:off x="4763608" y="3286441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820C3-5A6B-F326-20B7-8B6B791896B8}"/>
              </a:ext>
            </a:extLst>
          </p:cNvPr>
          <p:cNvSpPr txBox="1"/>
          <p:nvPr/>
        </p:nvSpPr>
        <p:spPr>
          <a:xfrm>
            <a:off x="3536404" y="157695"/>
            <a:ext cx="6170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Grabar programa del fotómetro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3DACF3-B4EF-0E7D-AA17-9650D2EAC7CB}"/>
              </a:ext>
            </a:extLst>
          </p:cNvPr>
          <p:cNvSpPr txBox="1"/>
          <p:nvPr/>
        </p:nvSpPr>
        <p:spPr>
          <a:xfrm>
            <a:off x="7346473" y="5932300"/>
            <a:ext cx="122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0" dirty="0">
                <a:solidFill>
                  <a:srgbClr val="FF0000"/>
                </a:solidFill>
              </a:rPr>
              <a:t>Install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4258E-9A9C-60D2-190C-C3B2A94EB102}"/>
              </a:ext>
            </a:extLst>
          </p:cNvPr>
          <p:cNvSpPr txBox="1"/>
          <p:nvPr/>
        </p:nvSpPr>
        <p:spPr>
          <a:xfrm>
            <a:off x="5488822" y="901674"/>
            <a:ext cx="380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Instalar librería  del sensor TSL2591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964D5-3B24-928A-4E4D-23E2504AA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75" y="1708240"/>
            <a:ext cx="3600450" cy="4000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474918-9A5C-32CF-C3C9-E04D01EB9FCE}"/>
              </a:ext>
            </a:extLst>
          </p:cNvPr>
          <p:cNvSpPr/>
          <p:nvPr/>
        </p:nvSpPr>
        <p:spPr>
          <a:xfrm>
            <a:off x="5680075" y="3235401"/>
            <a:ext cx="573346" cy="7342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FDA31E-8B58-CF6C-737B-8978FFDFB09E}"/>
              </a:ext>
            </a:extLst>
          </p:cNvPr>
          <p:cNvSpPr/>
          <p:nvPr/>
        </p:nvSpPr>
        <p:spPr>
          <a:xfrm>
            <a:off x="7663942" y="2336572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8B0B94-F90C-76B7-6592-649E89CEC735}"/>
              </a:ext>
            </a:extLst>
          </p:cNvPr>
          <p:cNvSpPr/>
          <p:nvPr/>
        </p:nvSpPr>
        <p:spPr>
          <a:xfrm>
            <a:off x="6621259" y="5915632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53D673-2E86-22FA-43D1-D273A8570F42}"/>
              </a:ext>
            </a:extLst>
          </p:cNvPr>
          <p:cNvSpPr/>
          <p:nvPr/>
        </p:nvSpPr>
        <p:spPr>
          <a:xfrm rot="16016102">
            <a:off x="7663942" y="5616430"/>
            <a:ext cx="307696" cy="276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2BB0C-F3A1-33F0-7848-D6CDC63B670A}"/>
              </a:ext>
            </a:extLst>
          </p:cNvPr>
          <p:cNvSpPr txBox="1"/>
          <p:nvPr/>
        </p:nvSpPr>
        <p:spPr>
          <a:xfrm>
            <a:off x="2020478" y="3429000"/>
            <a:ext cx="26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/>
              <a:t>Tools -&gt; Manage Libraries</a:t>
            </a:r>
          </a:p>
        </p:txBody>
      </p:sp>
    </p:spTree>
    <p:extLst>
      <p:ext uri="{BB962C8B-B14F-4D97-AF65-F5344CB8AC3E}">
        <p14:creationId xmlns:p14="http://schemas.microsoft.com/office/powerpoint/2010/main" val="262959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61ED-7218-6DC7-2C03-5014DFE0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BBB23B-65EC-36EA-BA16-DE002378C199}"/>
              </a:ext>
            </a:extLst>
          </p:cNvPr>
          <p:cNvSpPr txBox="1"/>
          <p:nvPr/>
        </p:nvSpPr>
        <p:spPr>
          <a:xfrm>
            <a:off x="3536404" y="157695"/>
            <a:ext cx="6170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Grabar programa del fotómetro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1F9C9-B44E-4BF4-28D9-F758469479B6}"/>
              </a:ext>
            </a:extLst>
          </p:cNvPr>
          <p:cNvSpPr txBox="1"/>
          <p:nvPr/>
        </p:nvSpPr>
        <p:spPr>
          <a:xfrm>
            <a:off x="711339" y="1170189"/>
            <a:ext cx="9840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Aho deberíamos poder instalar el programa del fotómetro en la Placa D1 Mini</a:t>
            </a:r>
          </a:p>
          <a:p>
            <a:endParaRPr lang="es-ES" b="1" dirty="0"/>
          </a:p>
          <a:p>
            <a:r>
              <a:rPr lang="es-ES" b="1" dirty="0"/>
              <a:t>Nombre del archivo que contiene el programa del fotómetro </a:t>
            </a:r>
            <a:r>
              <a:rPr lang="es-ES" b="1" dirty="0">
                <a:solidFill>
                  <a:srgbClr val="C00000"/>
                </a:solidFill>
              </a:rPr>
              <a:t>TSL2591.ino </a:t>
            </a:r>
            <a:r>
              <a:rPr lang="es-ES" b="1" dirty="0"/>
              <a:t>en la carpeta Firmware</a:t>
            </a:r>
            <a:endParaRPr lang="es-ES" b="1" dirty="0">
              <a:solidFill>
                <a:srgbClr val="C00000"/>
              </a:solidFill>
            </a:endParaRPr>
          </a:p>
          <a:p>
            <a:endParaRPr lang="es-E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1B98E-E8FE-C9E3-3376-1FD7E31F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8" y="2471970"/>
            <a:ext cx="8319285" cy="2759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64FF38-3599-8E61-7853-556C1DC0D454}"/>
              </a:ext>
            </a:extLst>
          </p:cNvPr>
          <p:cNvSpPr/>
          <p:nvPr/>
        </p:nvSpPr>
        <p:spPr>
          <a:xfrm>
            <a:off x="2722491" y="2471970"/>
            <a:ext cx="1284430" cy="132946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0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F2B12-14B8-95F8-AF0D-BE1F4BFF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71" y="1043473"/>
            <a:ext cx="9249851" cy="4833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374A7F-74C4-4090-BF32-2FC67BEE2BAC}"/>
              </a:ext>
            </a:extLst>
          </p:cNvPr>
          <p:cNvSpPr txBox="1"/>
          <p:nvPr/>
        </p:nvSpPr>
        <p:spPr>
          <a:xfrm>
            <a:off x="1978139" y="580151"/>
            <a:ext cx="76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Abrir el explorador de internet e ingresar a:  </a:t>
            </a:r>
            <a:r>
              <a:rPr lang="en-US" dirty="0">
                <a:hlinkClick r:id="rId3"/>
              </a:rPr>
              <a:t>Software | Arduino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A048E-5B18-4760-81E0-24905EE841FC}"/>
              </a:ext>
            </a:extLst>
          </p:cNvPr>
          <p:cNvSpPr txBox="1"/>
          <p:nvPr/>
        </p:nvSpPr>
        <p:spPr>
          <a:xfrm>
            <a:off x="1455625" y="6026358"/>
            <a:ext cx="10331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instrucciones de instalación las podrá encontrar en este link: </a:t>
            </a:r>
            <a:r>
              <a:rPr lang="es-ES" dirty="0">
                <a:hlinkClick r:id="rId4"/>
              </a:rPr>
              <a:t>ide-v2/</a:t>
            </a:r>
            <a:r>
              <a:rPr lang="es-ES" dirty="0" err="1">
                <a:hlinkClick r:id="rId4"/>
              </a:rPr>
              <a:t>tutorials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getting-started</a:t>
            </a:r>
            <a:r>
              <a:rPr lang="es-ES" dirty="0">
                <a:hlinkClick r:id="rId4"/>
              </a:rPr>
              <a:t>/ide-v2-downloading-and-installing/</a:t>
            </a:r>
            <a:endParaRPr lang="es-ES" dirty="0"/>
          </a:p>
          <a:p>
            <a:r>
              <a:rPr lang="es-ES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F9C40-7C6C-4287-99FD-86C83684F20C}"/>
              </a:ext>
            </a:extLst>
          </p:cNvPr>
          <p:cNvSpPr txBox="1"/>
          <p:nvPr/>
        </p:nvSpPr>
        <p:spPr>
          <a:xfrm>
            <a:off x="10015722" y="3161683"/>
            <a:ext cx="208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Descargar e instalar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0E855C-5D13-4EC4-9EDC-83046B51390B}"/>
              </a:ext>
            </a:extLst>
          </p:cNvPr>
          <p:cNvCxnSpPr>
            <a:cxnSpLocks/>
          </p:cNvCxnSpPr>
          <p:nvPr/>
        </p:nvCxnSpPr>
        <p:spPr>
          <a:xfrm flipH="1">
            <a:off x="9679102" y="3762676"/>
            <a:ext cx="67324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509425-47D5-41C9-B2A7-DD410B77969F}"/>
              </a:ext>
            </a:extLst>
          </p:cNvPr>
          <p:cNvSpPr txBox="1"/>
          <p:nvPr/>
        </p:nvSpPr>
        <p:spPr>
          <a:xfrm>
            <a:off x="2491990" y="150725"/>
            <a:ext cx="928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A(1/1) – Descargamos e instalamos el  IDE (Arduino)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412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427DBE-E92C-4CEB-AEA2-92893A0D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515"/>
            <a:ext cx="2486025" cy="3705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5A54E1-0B0F-4773-989F-82E424EDFB8C}"/>
              </a:ext>
            </a:extLst>
          </p:cNvPr>
          <p:cNvSpPr txBox="1"/>
          <p:nvPr/>
        </p:nvSpPr>
        <p:spPr>
          <a:xfrm>
            <a:off x="609600" y="1090607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-&gt; Preferences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80FD5-6C1A-48D1-ADD4-FEA76208A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83" y="460109"/>
            <a:ext cx="5475887" cy="462852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9B191BF4-2928-42AC-BF67-3B4827FAAEB5}"/>
              </a:ext>
            </a:extLst>
          </p:cNvPr>
          <p:cNvSpPr txBox="1">
            <a:spLocks/>
          </p:cNvSpPr>
          <p:nvPr/>
        </p:nvSpPr>
        <p:spPr>
          <a:xfrm>
            <a:off x="956068" y="5978763"/>
            <a:ext cx="9144000" cy="4191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C00000"/>
                </a:solidFill>
              </a:rPr>
              <a:t>http://arduino.esp8266.com/stable/package_esp8266com_index.json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48DD8E-6F5F-458E-9FCA-B616D277DC89}"/>
              </a:ext>
            </a:extLst>
          </p:cNvPr>
          <p:cNvSpPr/>
          <p:nvPr/>
        </p:nvSpPr>
        <p:spPr>
          <a:xfrm>
            <a:off x="1344997" y="352202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616D0C-0C50-459A-A6C1-CDE3841E10A2}"/>
              </a:ext>
            </a:extLst>
          </p:cNvPr>
          <p:cNvSpPr/>
          <p:nvPr/>
        </p:nvSpPr>
        <p:spPr>
          <a:xfrm>
            <a:off x="982390" y="5088632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7536A-D954-4CD3-8664-592272EA4084}"/>
              </a:ext>
            </a:extLst>
          </p:cNvPr>
          <p:cNvSpPr txBox="1"/>
          <p:nvPr/>
        </p:nvSpPr>
        <p:spPr>
          <a:xfrm>
            <a:off x="1797269" y="5242586"/>
            <a:ext cx="761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Copiar el siguiente enlace y pegar en </a:t>
            </a:r>
            <a:r>
              <a:rPr lang="es-ES" b="1" dirty="0"/>
              <a:t>“</a:t>
            </a:r>
            <a:r>
              <a:rPr lang="en-US" b="1" dirty="0"/>
              <a:t>Additional</a:t>
            </a:r>
            <a:r>
              <a:rPr lang="es-ES" b="1" dirty="0"/>
              <a:t> </a:t>
            </a:r>
            <a:r>
              <a:rPr lang="en-US" b="1" dirty="0"/>
              <a:t>Boards</a:t>
            </a:r>
            <a:r>
              <a:rPr lang="es-ES" b="1" dirty="0"/>
              <a:t> Manager </a:t>
            </a:r>
            <a:r>
              <a:rPr lang="es-ES" b="1" dirty="0" err="1"/>
              <a:t>URLs</a:t>
            </a:r>
            <a:r>
              <a:rPr lang="es-ES" b="1" dirty="0"/>
              <a:t>:” 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BEDC7A-E53F-4A7E-8DF8-A8C1FE3A94E3}"/>
              </a:ext>
            </a:extLst>
          </p:cNvPr>
          <p:cNvCxnSpPr>
            <a:cxnSpLocks/>
          </p:cNvCxnSpPr>
          <p:nvPr/>
        </p:nvCxnSpPr>
        <p:spPr>
          <a:xfrm flipH="1" flipV="1">
            <a:off x="8098971" y="4071257"/>
            <a:ext cx="1309287" cy="181766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B75B21F-566B-40FF-BC33-BFB55EAC6A06}"/>
              </a:ext>
            </a:extLst>
          </p:cNvPr>
          <p:cNvSpPr/>
          <p:nvPr/>
        </p:nvSpPr>
        <p:spPr>
          <a:xfrm>
            <a:off x="10708214" y="3808896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1440F-98A6-4804-8F37-1A3F677E0107}"/>
              </a:ext>
            </a:extLst>
          </p:cNvPr>
          <p:cNvSpPr txBox="1"/>
          <p:nvPr/>
        </p:nvSpPr>
        <p:spPr>
          <a:xfrm>
            <a:off x="10245759" y="4506409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OK para Finalizar</a:t>
            </a:r>
          </a:p>
          <a:p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21973B-59D5-4E9F-8F6E-36E49B3B0E61}"/>
              </a:ext>
            </a:extLst>
          </p:cNvPr>
          <p:cNvSpPr/>
          <p:nvPr/>
        </p:nvSpPr>
        <p:spPr>
          <a:xfrm rot="17311892">
            <a:off x="9078101" y="4124003"/>
            <a:ext cx="2133600" cy="1915886"/>
          </a:xfrm>
          <a:prstGeom prst="arc">
            <a:avLst/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C3FDD-7AE9-41F3-967F-7D42ADE20CB4}"/>
              </a:ext>
            </a:extLst>
          </p:cNvPr>
          <p:cNvSpPr txBox="1"/>
          <p:nvPr/>
        </p:nvSpPr>
        <p:spPr>
          <a:xfrm>
            <a:off x="2491990" y="150725"/>
            <a:ext cx="928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B(1/3) - Le indicamos al IDE (Arduino) de donde descargar la información para nuestro hardware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167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104925-0FC1-41D4-A194-6F21C3439FC4}"/>
              </a:ext>
            </a:extLst>
          </p:cNvPr>
          <p:cNvSpPr txBox="1"/>
          <p:nvPr/>
        </p:nvSpPr>
        <p:spPr>
          <a:xfrm>
            <a:off x="1361090" y="940531"/>
            <a:ext cx="10652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Procedemos ahora a la instalación de las librerías para el procesador ESP8266 </a:t>
            </a:r>
          </a:p>
          <a:p>
            <a:r>
              <a:rPr lang="es-ES" dirty="0"/>
              <a:t> </a:t>
            </a:r>
            <a:r>
              <a:rPr lang="es-ES" b="1" dirty="0"/>
              <a:t>Tools  -&gt; </a:t>
            </a:r>
            <a:r>
              <a:rPr lang="en-US" b="1" dirty="0"/>
              <a:t>Board</a:t>
            </a:r>
            <a:r>
              <a:rPr lang="es-ES" b="1" dirty="0"/>
              <a:t>: “Arduino Uno” -&gt; </a:t>
            </a:r>
            <a:r>
              <a:rPr lang="en-US" b="1" dirty="0"/>
              <a:t>Boards </a:t>
            </a:r>
            <a:r>
              <a:rPr lang="es-ES" b="1" dirty="0"/>
              <a:t>Manager...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4C9DF-F54E-4FF3-B237-B62BC11A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92" y="1765902"/>
            <a:ext cx="9001125" cy="39147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28FF9C-0271-487C-8347-53C3DD7AC429}"/>
              </a:ext>
            </a:extLst>
          </p:cNvPr>
          <p:cNvCxnSpPr>
            <a:cxnSpLocks/>
          </p:cNvCxnSpPr>
          <p:nvPr/>
        </p:nvCxnSpPr>
        <p:spPr>
          <a:xfrm flipH="1">
            <a:off x="10057531" y="3429000"/>
            <a:ext cx="67324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FF5B67-0961-4604-B136-7C102871442C}"/>
              </a:ext>
            </a:extLst>
          </p:cNvPr>
          <p:cNvSpPr txBox="1"/>
          <p:nvPr/>
        </p:nvSpPr>
        <p:spPr>
          <a:xfrm>
            <a:off x="1145512" y="343180"/>
            <a:ext cx="1049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B(2/3) – Usamos el  Selector de Hardware (Board Manager) para buscar las librerías para nuestro hardware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235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C3CF02F-ABBC-4B6D-BA12-DF2F7A25D3E6}"/>
              </a:ext>
            </a:extLst>
          </p:cNvPr>
          <p:cNvSpPr txBox="1"/>
          <p:nvPr/>
        </p:nvSpPr>
        <p:spPr>
          <a:xfrm>
            <a:off x="2462924" y="941844"/>
            <a:ext cx="781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buscador ingresamos el nombre del  procesador  “ESP8266”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5400-EA46-4002-B234-DE78F2B4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89" y="1511975"/>
            <a:ext cx="10060222" cy="32371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A3FE53-C17C-4B64-B515-9712069D6A77}"/>
              </a:ext>
            </a:extLst>
          </p:cNvPr>
          <p:cNvCxnSpPr>
            <a:cxnSpLocks/>
          </p:cNvCxnSpPr>
          <p:nvPr/>
        </p:nvCxnSpPr>
        <p:spPr>
          <a:xfrm flipH="1">
            <a:off x="4064000" y="1265009"/>
            <a:ext cx="965200" cy="79239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59A92A-D704-46F4-A4AF-61F95834C52A}"/>
              </a:ext>
            </a:extLst>
          </p:cNvPr>
          <p:cNvSpPr txBox="1"/>
          <p:nvPr/>
        </p:nvSpPr>
        <p:spPr>
          <a:xfrm>
            <a:off x="2755024" y="4936004"/>
            <a:ext cx="781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Una vez que aparezca la librería pulsamos el botón instalar</a:t>
            </a:r>
          </a:p>
          <a:p>
            <a:r>
              <a:rPr lang="es-ES" dirty="0"/>
              <a:t>(La descarga e instalación puede llevar unos minutos)</a:t>
            </a:r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E0E3B6-1F1E-4238-BBD3-6D57308253A6}"/>
              </a:ext>
            </a:extLst>
          </p:cNvPr>
          <p:cNvCxnSpPr>
            <a:cxnSpLocks/>
          </p:cNvCxnSpPr>
          <p:nvPr/>
        </p:nvCxnSpPr>
        <p:spPr>
          <a:xfrm flipV="1">
            <a:off x="9601200" y="4279900"/>
            <a:ext cx="533400" cy="82550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72F9BF0-2357-4E30-8D1A-36385CFF36B6}"/>
              </a:ext>
            </a:extLst>
          </p:cNvPr>
          <p:cNvSpPr/>
          <p:nvPr/>
        </p:nvSpPr>
        <p:spPr>
          <a:xfrm>
            <a:off x="1192486" y="756293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2E27D8-5E41-4F1B-8C0A-0E08FF3BD3E7}"/>
              </a:ext>
            </a:extLst>
          </p:cNvPr>
          <p:cNvSpPr/>
          <p:nvPr/>
        </p:nvSpPr>
        <p:spPr>
          <a:xfrm>
            <a:off x="9074369" y="5163109"/>
            <a:ext cx="725214" cy="632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0C3C87-42EC-405D-8E72-E2D0CA14A2D1}"/>
              </a:ext>
            </a:extLst>
          </p:cNvPr>
          <p:cNvSpPr txBox="1"/>
          <p:nvPr/>
        </p:nvSpPr>
        <p:spPr>
          <a:xfrm>
            <a:off x="2018373" y="304319"/>
            <a:ext cx="928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B(3/3) – Usando el  Selector de Hardware buscamos el hardware que vamos a usar (ESP8266).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34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6DF163-8F8A-4DA2-9BE1-A01FDF168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589" y="719138"/>
            <a:ext cx="10332720" cy="510930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C1 - Instalación del driver USB para que nuestro sistema operativo reconozca el hardware.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0C5D59-93DB-4CE3-B419-6145A0DD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561" y="2178965"/>
            <a:ext cx="4514850" cy="237393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D059E83-A0D6-4164-8F61-35E0EED05F0F}"/>
              </a:ext>
            </a:extLst>
          </p:cNvPr>
          <p:cNvSpPr txBox="1">
            <a:spLocks/>
          </p:cNvSpPr>
          <p:nvPr/>
        </p:nvSpPr>
        <p:spPr>
          <a:xfrm>
            <a:off x="1645602" y="4757735"/>
            <a:ext cx="3422649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LOLIN </a:t>
            </a:r>
            <a:r>
              <a:rPr lang="en-US" dirty="0"/>
              <a:t>Board</a:t>
            </a:r>
            <a:r>
              <a:rPr lang="es-ES" dirty="0"/>
              <a:t> USB chip </a:t>
            </a:r>
            <a:r>
              <a:rPr lang="es-ES" dirty="0">
                <a:solidFill>
                  <a:srgbClr val="C00000"/>
                </a:solidFill>
              </a:rPr>
              <a:t>CH340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93A1A49-FE2E-4CF3-A9C0-52B7ACC4CF05}"/>
              </a:ext>
            </a:extLst>
          </p:cNvPr>
          <p:cNvSpPr txBox="1">
            <a:spLocks/>
          </p:cNvSpPr>
          <p:nvPr/>
        </p:nvSpPr>
        <p:spPr>
          <a:xfrm>
            <a:off x="6909018" y="4757735"/>
            <a:ext cx="3906127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AMICA </a:t>
            </a:r>
            <a:r>
              <a:rPr lang="en-US" dirty="0"/>
              <a:t>Board</a:t>
            </a:r>
            <a:r>
              <a:rPr lang="es-ES" dirty="0"/>
              <a:t> USB chip </a:t>
            </a:r>
            <a:r>
              <a:rPr lang="es-ES" dirty="0">
                <a:solidFill>
                  <a:srgbClr val="C00000"/>
                </a:solidFill>
              </a:rPr>
              <a:t>CP2102 Silabs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1E16AA-2230-4920-92D1-908CF836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" y="2267732"/>
            <a:ext cx="4384676" cy="2196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C6EF53-BF93-46F6-ADF1-2DD16B90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686" y="5363258"/>
            <a:ext cx="999760" cy="13661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9353B9-CE83-49A6-AA8A-4CAE2A09D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940" y="5498536"/>
            <a:ext cx="999760" cy="1180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739C1D-9C87-4C63-88C2-E07CFA5FC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728" y="5391816"/>
            <a:ext cx="1427144" cy="13375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A8E903-4A6F-4D46-BE5F-649FFF161340}"/>
              </a:ext>
            </a:extLst>
          </p:cNvPr>
          <p:cNvSpPr/>
          <p:nvPr/>
        </p:nvSpPr>
        <p:spPr>
          <a:xfrm>
            <a:off x="4229100" y="2956560"/>
            <a:ext cx="573346" cy="7342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AE9E59-8F2C-4E82-BCDA-580BEDD92DE0}"/>
              </a:ext>
            </a:extLst>
          </p:cNvPr>
          <p:cNvSpPr/>
          <p:nvPr/>
        </p:nvSpPr>
        <p:spPr>
          <a:xfrm>
            <a:off x="9593579" y="2857500"/>
            <a:ext cx="601345" cy="66294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C2DE5CD-4A30-41E6-8074-C3C532C18A31}"/>
              </a:ext>
            </a:extLst>
          </p:cNvPr>
          <p:cNvSpPr txBox="1">
            <a:spLocks/>
          </p:cNvSpPr>
          <p:nvPr/>
        </p:nvSpPr>
        <p:spPr>
          <a:xfrm>
            <a:off x="4112137" y="1372843"/>
            <a:ext cx="3422649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>
                <a:solidFill>
                  <a:srgbClr val="0070C0"/>
                </a:solidFill>
              </a:rPr>
              <a:t>ESP8266 </a:t>
            </a:r>
            <a:r>
              <a:rPr lang="en-US" b="1" dirty="0">
                <a:solidFill>
                  <a:srgbClr val="0070C0"/>
                </a:solidFill>
              </a:rPr>
              <a:t>Micro Controller Unit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5F22C4-B8E1-4F39-9A04-15A5BCB73F4E}"/>
              </a:ext>
            </a:extLst>
          </p:cNvPr>
          <p:cNvSpPr/>
          <p:nvPr/>
        </p:nvSpPr>
        <p:spPr>
          <a:xfrm>
            <a:off x="1836825" y="2631652"/>
            <a:ext cx="946567" cy="797347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386D03-DEA0-4EE1-8A7E-7F57E606ED90}"/>
              </a:ext>
            </a:extLst>
          </p:cNvPr>
          <p:cNvCxnSpPr>
            <a:cxnSpLocks/>
          </p:cNvCxnSpPr>
          <p:nvPr/>
        </p:nvCxnSpPr>
        <p:spPr>
          <a:xfrm flipH="1">
            <a:off x="2475731" y="1680667"/>
            <a:ext cx="2309516" cy="1209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C24A6-657B-441D-8EF2-32653401A1CA}"/>
              </a:ext>
            </a:extLst>
          </p:cNvPr>
          <p:cNvSpPr/>
          <p:nvPr/>
        </p:nvSpPr>
        <p:spPr>
          <a:xfrm>
            <a:off x="7234813" y="2631653"/>
            <a:ext cx="1395470" cy="1257059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958C3F-7E07-47D8-AEBA-38DAC909E3A9}"/>
              </a:ext>
            </a:extLst>
          </p:cNvPr>
          <p:cNvCxnSpPr>
            <a:cxnSpLocks/>
          </p:cNvCxnSpPr>
          <p:nvPr/>
        </p:nvCxnSpPr>
        <p:spPr>
          <a:xfrm>
            <a:off x="6159930" y="1693526"/>
            <a:ext cx="1772618" cy="13367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04E5A02D-E0C7-289F-D4CE-ABB92F2A7FB1}"/>
              </a:ext>
            </a:extLst>
          </p:cNvPr>
          <p:cNvSpPr txBox="1">
            <a:spLocks/>
          </p:cNvSpPr>
          <p:nvPr/>
        </p:nvSpPr>
        <p:spPr>
          <a:xfrm>
            <a:off x="5726458" y="4096519"/>
            <a:ext cx="1044270" cy="510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>
                <a:solidFill>
                  <a:srgbClr val="0070C0"/>
                </a:solidFill>
              </a:rPr>
              <a:t>Reset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23E194-07B0-DCA9-8963-AB9C4553907A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551745" y="3639720"/>
            <a:ext cx="696848" cy="4567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9BAE70-35B4-9269-052F-58E624F75E31}"/>
              </a:ext>
            </a:extLst>
          </p:cNvPr>
          <p:cNvCxnSpPr>
            <a:cxnSpLocks/>
          </p:cNvCxnSpPr>
          <p:nvPr/>
        </p:nvCxnSpPr>
        <p:spPr>
          <a:xfrm flipH="1" flipV="1">
            <a:off x="10835451" y="3845789"/>
            <a:ext cx="696848" cy="4567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62B67F2E-5155-2BB9-C5E8-48072FFF8117}"/>
              </a:ext>
            </a:extLst>
          </p:cNvPr>
          <p:cNvSpPr txBox="1">
            <a:spLocks/>
          </p:cNvSpPr>
          <p:nvPr/>
        </p:nvSpPr>
        <p:spPr>
          <a:xfrm>
            <a:off x="11147730" y="4246805"/>
            <a:ext cx="1044270" cy="510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>
                <a:solidFill>
                  <a:srgbClr val="0070C0"/>
                </a:solidFill>
              </a:rPr>
              <a:t>Reset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7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E32D-017C-61CA-5FB6-20E3BC2C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8FEDB-888F-BED0-AA27-B3F6D506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728" y="2100266"/>
            <a:ext cx="2305098" cy="2305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DEBF6-FEB9-160D-C506-EB0E32AF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52" y="2100266"/>
            <a:ext cx="2327091" cy="2327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F5E30BC-19EE-70B9-1D94-F195187BF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589" y="719138"/>
            <a:ext cx="10332720" cy="510930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C2 - Instalación del driver USB para que nuestro sistema operativo reconozca el hardware.</a:t>
            </a:r>
          </a:p>
          <a:p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9919FEA-E763-7595-090C-56D3C64736B5}"/>
              </a:ext>
            </a:extLst>
          </p:cNvPr>
          <p:cNvSpPr txBox="1">
            <a:spLocks/>
          </p:cNvSpPr>
          <p:nvPr/>
        </p:nvSpPr>
        <p:spPr>
          <a:xfrm>
            <a:off x="2091196" y="4711947"/>
            <a:ext cx="3056670" cy="790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LOLIN Wemos D1 mini </a:t>
            </a:r>
            <a:r>
              <a:rPr lang="en-US" dirty="0"/>
              <a:t>Board</a:t>
            </a:r>
          </a:p>
          <a:p>
            <a:pPr algn="l"/>
            <a:r>
              <a:rPr lang="es-ES" dirty="0"/>
              <a:t>       USB chip </a:t>
            </a:r>
            <a:r>
              <a:rPr lang="es-ES" dirty="0">
                <a:solidFill>
                  <a:srgbClr val="C00000"/>
                </a:solidFill>
              </a:rPr>
              <a:t>CH340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111051-DFB2-8A03-D713-7A847119B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2" y="5237713"/>
            <a:ext cx="999760" cy="13661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31B804-D615-13EB-7AE1-F90F2F6A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766" y="5372991"/>
            <a:ext cx="999760" cy="1180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03C72-2BB5-EE17-37B5-5049EAC77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554" y="5266271"/>
            <a:ext cx="1427144" cy="13375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F5E671-73FC-68D3-F4EB-55FF24DF136B}"/>
              </a:ext>
            </a:extLst>
          </p:cNvPr>
          <p:cNvSpPr/>
          <p:nvPr/>
        </p:nvSpPr>
        <p:spPr>
          <a:xfrm>
            <a:off x="3865307" y="3252358"/>
            <a:ext cx="559210" cy="71861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02A6EC95-3854-A61C-BEE2-6ED9CB92398D}"/>
              </a:ext>
            </a:extLst>
          </p:cNvPr>
          <p:cNvSpPr txBox="1">
            <a:spLocks/>
          </p:cNvSpPr>
          <p:nvPr/>
        </p:nvSpPr>
        <p:spPr>
          <a:xfrm>
            <a:off x="5704963" y="1247298"/>
            <a:ext cx="3422649" cy="51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>
                <a:solidFill>
                  <a:srgbClr val="0070C0"/>
                </a:solidFill>
              </a:rPr>
              <a:t>ESP8266 </a:t>
            </a:r>
            <a:r>
              <a:rPr lang="en-US" b="1" dirty="0">
                <a:solidFill>
                  <a:srgbClr val="0070C0"/>
                </a:solidFill>
              </a:rPr>
              <a:t>Micro Controller Unit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E1C92B-785D-DED0-B94A-61F2FA281AE1}"/>
              </a:ext>
            </a:extLst>
          </p:cNvPr>
          <p:cNvSpPr/>
          <p:nvPr/>
        </p:nvSpPr>
        <p:spPr>
          <a:xfrm rot="2694971">
            <a:off x="7814903" y="2755138"/>
            <a:ext cx="516107" cy="50167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AC663B-43C5-4E09-1061-A3D690E53FD1}"/>
              </a:ext>
            </a:extLst>
          </p:cNvPr>
          <p:cNvCxnSpPr>
            <a:cxnSpLocks/>
          </p:cNvCxnSpPr>
          <p:nvPr/>
        </p:nvCxnSpPr>
        <p:spPr>
          <a:xfrm>
            <a:off x="7477245" y="1565878"/>
            <a:ext cx="554281" cy="10517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639E7151-B611-7897-0E4C-44171F5B8848}"/>
              </a:ext>
            </a:extLst>
          </p:cNvPr>
          <p:cNvSpPr txBox="1">
            <a:spLocks/>
          </p:cNvSpPr>
          <p:nvPr/>
        </p:nvSpPr>
        <p:spPr>
          <a:xfrm>
            <a:off x="5593394" y="3916427"/>
            <a:ext cx="1044270" cy="510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>
                <a:solidFill>
                  <a:srgbClr val="0070C0"/>
                </a:solidFill>
              </a:rPr>
              <a:t>Reset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7FE63F-E2B9-720F-DFCF-1B904C4419A2}"/>
              </a:ext>
            </a:extLst>
          </p:cNvPr>
          <p:cNvCxnSpPr>
            <a:cxnSpLocks/>
          </p:cNvCxnSpPr>
          <p:nvPr/>
        </p:nvCxnSpPr>
        <p:spPr>
          <a:xfrm flipH="1">
            <a:off x="4813144" y="4140006"/>
            <a:ext cx="66944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F8539-5070-98DC-5A46-70780A4A0E86}"/>
              </a:ext>
            </a:extLst>
          </p:cNvPr>
          <p:cNvCxnSpPr>
            <a:cxnSpLocks/>
          </p:cNvCxnSpPr>
          <p:nvPr/>
        </p:nvCxnSpPr>
        <p:spPr>
          <a:xfrm>
            <a:off x="6561464" y="4121260"/>
            <a:ext cx="61470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D7ECA0-B198-58CA-5A41-3498A4774595}"/>
              </a:ext>
            </a:extLst>
          </p:cNvPr>
          <p:cNvCxnSpPr>
            <a:cxnSpLocks/>
          </p:cNvCxnSpPr>
          <p:nvPr/>
        </p:nvCxnSpPr>
        <p:spPr>
          <a:xfrm flipV="1">
            <a:off x="4008397" y="4122557"/>
            <a:ext cx="0" cy="4960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7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B1552-4911-4ED6-AF93-203E50CEF767}"/>
              </a:ext>
            </a:extLst>
          </p:cNvPr>
          <p:cNvSpPr txBox="1"/>
          <p:nvPr/>
        </p:nvSpPr>
        <p:spPr>
          <a:xfrm>
            <a:off x="4572000" y="552450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CH340 USB Driver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8685C-423C-4F46-A635-379AB6874143}"/>
              </a:ext>
            </a:extLst>
          </p:cNvPr>
          <p:cNvSpPr txBox="1"/>
          <p:nvPr/>
        </p:nvSpPr>
        <p:spPr>
          <a:xfrm>
            <a:off x="1539089" y="1023042"/>
            <a:ext cx="9415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siguiente link tenemos los drivers para el conversor USB-Serie CH340.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https://learn.sparkfun.com/tutorials/how-to-install-ch340-drivers/all#windows-710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64B3D-B60E-4A06-8068-BEC76BEDA956}"/>
              </a:ext>
            </a:extLst>
          </p:cNvPr>
          <p:cNvSpPr txBox="1"/>
          <p:nvPr/>
        </p:nvSpPr>
        <p:spPr>
          <a:xfrm>
            <a:off x="1451573" y="5434277"/>
            <a:ext cx="9415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Desplazar hasta el menú Windows 7/10 , descargar el ejecutable e instalar el programa (CH341SER.exe)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22685-12E9-4508-932F-E3B3AA35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166" y="2121621"/>
            <a:ext cx="6595968" cy="31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B1552-4911-4ED6-AF93-203E50CEF767}"/>
              </a:ext>
            </a:extLst>
          </p:cNvPr>
          <p:cNvSpPr txBox="1"/>
          <p:nvPr/>
        </p:nvSpPr>
        <p:spPr>
          <a:xfrm>
            <a:off x="4572000" y="552450"/>
            <a:ext cx="288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CP2102 - </a:t>
            </a:r>
            <a:r>
              <a:rPr lang="en-US" b="1" dirty="0" err="1"/>
              <a:t>Silabs</a:t>
            </a:r>
            <a:r>
              <a:rPr lang="en-US" b="1" dirty="0"/>
              <a:t> USB Driver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8685C-423C-4F46-A635-379AB6874143}"/>
              </a:ext>
            </a:extLst>
          </p:cNvPr>
          <p:cNvSpPr txBox="1"/>
          <p:nvPr/>
        </p:nvSpPr>
        <p:spPr>
          <a:xfrm>
            <a:off x="1539089" y="1023042"/>
            <a:ext cx="941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siguiente link tenemos los drivers para el conversor USB-Serie CP2102 de </a:t>
            </a:r>
            <a:r>
              <a:rPr lang="es-ES" dirty="0" err="1"/>
              <a:t>Silabs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https://www.silabs.com/developers/usb-to-uart-bridge-vcp-drivers</a:t>
            </a:r>
            <a:endParaRPr lang="es-ES" dirty="0"/>
          </a:p>
          <a:p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64B3D-B60E-4A06-8068-BEC76BEDA956}"/>
              </a:ext>
            </a:extLst>
          </p:cNvPr>
          <p:cNvSpPr txBox="1"/>
          <p:nvPr/>
        </p:nvSpPr>
        <p:spPr>
          <a:xfrm>
            <a:off x="1539089" y="2038705"/>
            <a:ext cx="941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Descargar el controlador bajo el nombre de “CP210x Universal Windows Driver” e instalarlo.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EDD97-4F43-4085-B72C-FBCACBEB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848" y="2466036"/>
            <a:ext cx="5749516" cy="3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2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20925</TotalTime>
  <Words>722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Jacoby</dc:creator>
  <cp:lastModifiedBy>daniel Jacoby</cp:lastModifiedBy>
  <cp:revision>79</cp:revision>
  <dcterms:created xsi:type="dcterms:W3CDTF">2022-03-26T03:26:04Z</dcterms:created>
  <dcterms:modified xsi:type="dcterms:W3CDTF">2025-09-25T16:39:19Z</dcterms:modified>
</cp:coreProperties>
</file>